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62" r:id="rId5"/>
    <p:sldId id="265" r:id="rId6"/>
    <p:sldId id="259" r:id="rId7"/>
    <p:sldId id="260" r:id="rId8"/>
    <p:sldId id="267" r:id="rId9"/>
    <p:sldId id="266" r:id="rId10"/>
    <p:sldId id="263" r:id="rId11"/>
    <p:sldId id="264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431D"/>
    <a:srgbClr val="BB45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90800" y="38100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7030A0"/>
                </a:solidFill>
              </a:rPr>
              <a:t>অভিনন্দন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28800"/>
            <a:ext cx="61722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5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304800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b="1" dirty="0" smtClean="0"/>
          </a:p>
          <a:p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1371600"/>
            <a:ext cx="69342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r>
              <a:rPr lang="en-US" sz="4000" b="1" dirty="0">
                <a:solidFill>
                  <a:srgbClr val="FFFF00"/>
                </a:solidFill>
              </a:rPr>
              <a:t>          </a:t>
            </a:r>
            <a:r>
              <a:rPr lang="bn-BD" sz="4000" b="1" dirty="0">
                <a:solidFill>
                  <a:srgbClr val="0070C0"/>
                </a:solidFill>
              </a:rPr>
              <a:t>জ্যোতির্ময় মোড়ল</a:t>
            </a:r>
          </a:p>
          <a:p>
            <a:r>
              <a:rPr lang="en-US" sz="4000" b="1" dirty="0">
                <a:solidFill>
                  <a:srgbClr val="0070C0"/>
                </a:solidFill>
              </a:rPr>
              <a:t>      </a:t>
            </a:r>
            <a:r>
              <a:rPr lang="bn-BD" sz="4000" b="1" dirty="0">
                <a:solidFill>
                  <a:srgbClr val="0070C0"/>
                </a:solidFill>
              </a:rPr>
              <a:t>সহকারী শিক্ষক</a:t>
            </a:r>
            <a:r>
              <a:rPr lang="en-US" sz="4000" b="1" dirty="0">
                <a:solidFill>
                  <a:srgbClr val="0070C0"/>
                </a:solidFill>
              </a:rPr>
              <a:t>(</a:t>
            </a:r>
            <a:r>
              <a:rPr lang="bn-BD" sz="4000" b="1" dirty="0">
                <a:solidFill>
                  <a:srgbClr val="0070C0"/>
                </a:solidFill>
              </a:rPr>
              <a:t>গনিত</a:t>
            </a:r>
            <a:r>
              <a:rPr lang="en-US" sz="4000" b="1" dirty="0" smtClean="0">
                <a:solidFill>
                  <a:srgbClr val="0070C0"/>
                </a:solidFill>
              </a:rPr>
              <a:t>)</a:t>
            </a:r>
            <a:endParaRPr lang="bn-BD" sz="4000" b="1" dirty="0" smtClean="0">
              <a:solidFill>
                <a:srgbClr val="0070C0"/>
              </a:solidFill>
            </a:endParaRPr>
          </a:p>
          <a:p>
            <a:r>
              <a:rPr lang="bn-BD" sz="4000" b="1" dirty="0">
                <a:solidFill>
                  <a:srgbClr val="0070C0"/>
                </a:solidFill>
              </a:rPr>
              <a:t> </a:t>
            </a:r>
            <a:r>
              <a:rPr lang="bn-BD" sz="4000" b="1" dirty="0" smtClean="0">
                <a:solidFill>
                  <a:srgbClr val="0070C0"/>
                </a:solidFill>
              </a:rPr>
              <a:t>     ঘুনসী উচ্চ বিদ্যালয়</a:t>
            </a:r>
            <a:endParaRPr lang="bn-BD" sz="4000" b="1" dirty="0">
              <a:solidFill>
                <a:srgbClr val="0070C0"/>
              </a:solidFill>
            </a:endParaRPr>
          </a:p>
          <a:p>
            <a:r>
              <a:rPr lang="en-US" sz="4000" b="1" dirty="0">
                <a:solidFill>
                  <a:srgbClr val="0070C0"/>
                </a:solidFill>
              </a:rPr>
              <a:t>                 </a:t>
            </a:r>
            <a:r>
              <a:rPr lang="bn-BD" sz="4000" b="1" dirty="0">
                <a:solidFill>
                  <a:srgbClr val="0070C0"/>
                </a:solidFill>
              </a:rPr>
              <a:t>মাদারীপুর</a:t>
            </a:r>
          </a:p>
          <a:p>
            <a:r>
              <a:rPr lang="en-US" sz="4000" b="1" dirty="0">
                <a:solidFill>
                  <a:srgbClr val="0070C0"/>
                </a:solidFill>
              </a:rPr>
              <a:t>                     ID- 05</a:t>
            </a:r>
          </a:p>
          <a:p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381000"/>
            <a:ext cx="426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94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457200"/>
            <a:ext cx="98298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4800" dirty="0" smtClean="0">
              <a:solidFill>
                <a:srgbClr val="0070C0"/>
              </a:solidFill>
            </a:endParaRPr>
          </a:p>
          <a:p>
            <a:r>
              <a:rPr lang="en-US" sz="4800" b="1" dirty="0" smtClean="0">
                <a:solidFill>
                  <a:srgbClr val="0070C0"/>
                </a:solidFill>
              </a:rPr>
              <a:t>                   </a:t>
            </a:r>
            <a:r>
              <a:rPr lang="bn-BD" sz="4800" b="1" dirty="0" smtClean="0">
                <a:solidFill>
                  <a:srgbClr val="0070C0"/>
                </a:solidFill>
              </a:rPr>
              <a:t>শ্রেনীঃ ৬ষ্ঠ</a:t>
            </a:r>
            <a:endParaRPr lang="en-US" sz="4800" b="1" dirty="0" smtClean="0">
              <a:solidFill>
                <a:srgbClr val="0070C0"/>
              </a:solidFill>
            </a:endParaRPr>
          </a:p>
          <a:p>
            <a:r>
              <a:rPr lang="en-US" sz="4800" b="1" dirty="0" smtClean="0">
                <a:solidFill>
                  <a:srgbClr val="0070C0"/>
                </a:solidFill>
              </a:rPr>
              <a:t>                </a:t>
            </a:r>
            <a:r>
              <a:rPr lang="bn-BD" sz="4800" b="1" dirty="0" smtClean="0">
                <a:solidFill>
                  <a:srgbClr val="0070C0"/>
                </a:solidFill>
              </a:rPr>
              <a:t>বিষয়ঃ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bn-BD" sz="4800" b="1" dirty="0" smtClean="0">
                <a:solidFill>
                  <a:srgbClr val="0070C0"/>
                </a:solidFill>
              </a:rPr>
              <a:t>বিজ্ঞান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US" sz="4800" b="1" dirty="0" smtClean="0">
                <a:solidFill>
                  <a:srgbClr val="0070C0"/>
                </a:solidFill>
              </a:rPr>
              <a:t>               </a:t>
            </a:r>
            <a:r>
              <a:rPr lang="bn-BD" sz="4800" b="1" dirty="0" smtClean="0">
                <a:solidFill>
                  <a:srgbClr val="0070C0"/>
                </a:solidFill>
              </a:rPr>
              <a:t>সময়ঃ৫০মিনিট।</a:t>
            </a:r>
            <a:endParaRPr lang="en-US" sz="4800" b="1" dirty="0">
              <a:solidFill>
                <a:srgbClr val="0070C0"/>
              </a:solidFill>
            </a:endParaRPr>
          </a:p>
          <a:p>
            <a:r>
              <a:rPr lang="en-US" sz="4000" b="1" dirty="0" smtClean="0">
                <a:solidFill>
                  <a:srgbClr val="0070C0"/>
                </a:solidFill>
              </a:rPr>
              <a:t>                 </a:t>
            </a:r>
            <a:r>
              <a:rPr lang="bn-BD" sz="4000" b="1" dirty="0" smtClean="0">
                <a:solidFill>
                  <a:srgbClr val="0070C0"/>
                </a:solidFill>
              </a:rPr>
              <a:t>তারিখঃ</a:t>
            </a:r>
            <a:r>
              <a:rPr lang="en-US" sz="4000" b="1" dirty="0" smtClean="0">
                <a:solidFill>
                  <a:srgbClr val="0070C0"/>
                </a:solidFill>
              </a:rPr>
              <a:t>22</a:t>
            </a:r>
            <a:r>
              <a:rPr lang="bn-BD" sz="4000" b="1" dirty="0" smtClean="0">
                <a:solidFill>
                  <a:srgbClr val="0070C0"/>
                </a:solidFill>
              </a:rPr>
              <a:t>/০১/২০১৪</a:t>
            </a:r>
            <a:endParaRPr lang="en-US" sz="4000" b="1" dirty="0" smtClean="0">
              <a:solidFill>
                <a:srgbClr val="0070C0"/>
              </a:solidFill>
            </a:endParaRPr>
          </a:p>
          <a:p>
            <a:r>
              <a:rPr lang="bn-BD" sz="4000" b="1" dirty="0" smtClean="0">
                <a:solidFill>
                  <a:srgbClr val="0070C0"/>
                </a:solidFill>
              </a:rPr>
              <a:t> </a:t>
            </a:r>
            <a:endParaRPr lang="en-US" sz="4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7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28600"/>
            <a:ext cx="2514600" cy="22034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52400"/>
            <a:ext cx="2971800" cy="2209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45" y="2805320"/>
            <a:ext cx="2552837" cy="2209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895600"/>
            <a:ext cx="2895600" cy="17590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" y="5410200"/>
            <a:ext cx="89153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উপরের চিত্র গুলির সাহায্যে উদ্ভিদ কি কাজ করে 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43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1"/>
          <a:stretch/>
        </p:blipFill>
        <p:spPr>
          <a:xfrm>
            <a:off x="990600" y="76200"/>
            <a:ext cx="7277685" cy="4876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5631359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উদ্ভিদের খাদ্য উৎপাদনের পদ্ধতি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42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144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সালোকসংশ্লেষণ ও এর পদ্ধতি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981200"/>
            <a:ext cx="3733800" cy="29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685800"/>
            <a:ext cx="510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02060"/>
                </a:solidFill>
              </a:rPr>
              <a:t>শিখনফল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762000" y="1981200"/>
            <a:ext cx="762000" cy="36933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0" y="198120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B050"/>
                </a:solidFill>
              </a:rPr>
              <a:t>সালোকসংশ্লেষণ কি বলতে পারবে।</a:t>
            </a:r>
            <a:endParaRPr lang="en-US" sz="2800" b="1" dirty="0"/>
          </a:p>
        </p:txBody>
      </p:sp>
      <p:sp>
        <p:nvSpPr>
          <p:cNvPr id="9" name="Right Arrow 8"/>
          <p:cNvSpPr/>
          <p:nvPr/>
        </p:nvSpPr>
        <p:spPr>
          <a:xfrm>
            <a:off x="762000" y="3505200"/>
            <a:ext cx="762000" cy="36933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752600" y="274320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B050"/>
                </a:solidFill>
              </a:rPr>
              <a:t>সালোকসংশ্লেষণ পদ্ধতি বর্ণনা করতে পারবে।</a:t>
            </a:r>
            <a:endParaRPr lang="en-US" sz="2800" b="1" dirty="0"/>
          </a:p>
        </p:txBody>
      </p:sp>
      <p:sp>
        <p:nvSpPr>
          <p:cNvPr id="3" name="Right Arrow 2"/>
          <p:cNvSpPr/>
          <p:nvPr/>
        </p:nvSpPr>
        <p:spPr>
          <a:xfrm>
            <a:off x="762000" y="2743200"/>
            <a:ext cx="762000" cy="39266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34836" y="41910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B050"/>
                </a:solidFill>
              </a:rPr>
              <a:t>সালোকসংশ্লেষণের প্রয়োজনীয়তা ব্যাখ্যা করতে পারবে।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762000" y="4192488"/>
            <a:ext cx="762000" cy="37951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35052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B050"/>
                </a:solidFill>
              </a:rPr>
              <a:t>সালোকসংশ্লেষণের কতটি পর্যায় তা জানতে পারবে।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89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3" grpId="0"/>
      <p:bldP spid="3" grpId="0" animBg="1"/>
      <p:bldP spid="5" grpId="0"/>
      <p:bldP spid="4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76200"/>
            <a:ext cx="5500955" cy="48958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57400" y="5638800"/>
            <a:ext cx="6553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solidFill>
                  <a:srgbClr val="22431D"/>
                </a:solidFill>
                <a:latin typeface="NikoshBAN" pitchFamily="2" charset="0"/>
                <a:cs typeface="NikoshBAN" pitchFamily="2" charset="0"/>
              </a:rPr>
              <a:t>সালোকসংশ্লেষণের দুটি পর্যায়</a:t>
            </a:r>
            <a:endParaRPr lang="en-US" dirty="0">
              <a:solidFill>
                <a:srgbClr val="22431D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13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228600"/>
            <a:ext cx="4114799" cy="36436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42507"/>
            <a:ext cx="3810001" cy="36436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433893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এভাবে উদ্ভিদ তার তৈরিকৃত খাদ্যের অতিরিক্ত খাদ্য জমারাখে।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53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457200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22431D"/>
                </a:solidFill>
              </a:rPr>
              <a:t>শ্রেণী মূল্যায়ন</a:t>
            </a:r>
            <a:endParaRPr lang="en-US" b="1" dirty="0">
              <a:solidFill>
                <a:srgbClr val="22431D"/>
              </a:solidFill>
            </a:endParaRPr>
          </a:p>
        </p:txBody>
      </p:sp>
      <p:sp>
        <p:nvSpPr>
          <p:cNvPr id="3" name="Quad Arrow 2"/>
          <p:cNvSpPr/>
          <p:nvPr/>
        </p:nvSpPr>
        <p:spPr>
          <a:xfrm>
            <a:off x="228600" y="3962400"/>
            <a:ext cx="685800" cy="6096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3000" y="3954959"/>
            <a:ext cx="7315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solidFill>
                  <a:srgbClr val="00B050"/>
                </a:solidFill>
              </a:rPr>
              <a:t>সাসোকসংশ্লেষণের ধাপ কতটি </a:t>
            </a:r>
            <a:r>
              <a:rPr lang="bn-BD" sz="4400" b="1" dirty="0" smtClean="0">
                <a:solidFill>
                  <a:srgbClr val="00B050"/>
                </a:solidFill>
              </a:rPr>
              <a:t>?</a:t>
            </a:r>
            <a:endParaRPr lang="en-US" sz="3600" b="1" dirty="0"/>
          </a:p>
        </p:txBody>
      </p:sp>
      <p:sp>
        <p:nvSpPr>
          <p:cNvPr id="6" name="Quad Arrow 5"/>
          <p:cNvSpPr/>
          <p:nvPr/>
        </p:nvSpPr>
        <p:spPr>
          <a:xfrm>
            <a:off x="228600" y="2743200"/>
            <a:ext cx="685800" cy="6096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Quad Arrow 6"/>
          <p:cNvSpPr/>
          <p:nvPr/>
        </p:nvSpPr>
        <p:spPr>
          <a:xfrm>
            <a:off x="228600" y="1447800"/>
            <a:ext cx="685800" cy="6096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2656842"/>
            <a:ext cx="10858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B050"/>
                </a:solidFill>
              </a:rPr>
              <a:t>সাসোকসংশ্লেষণের প্রয়োজনীয় উপাদান </a:t>
            </a:r>
          </a:p>
          <a:p>
            <a:r>
              <a:rPr lang="bn-BD" sz="3600" b="1" dirty="0" smtClean="0">
                <a:solidFill>
                  <a:srgbClr val="00B050"/>
                </a:solidFill>
              </a:rPr>
              <a:t>গুলির নাম বল।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1516559"/>
            <a:ext cx="632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B050"/>
                </a:solidFill>
              </a:rPr>
              <a:t>সালোকসংশ্লেষণ প্রয়োজন কেন </a:t>
            </a:r>
            <a:r>
              <a:rPr lang="bn-BD" sz="4400" b="1" dirty="0" smtClean="0">
                <a:solidFill>
                  <a:srgbClr val="00B050"/>
                </a:solidFill>
              </a:rPr>
              <a:t>?</a:t>
            </a:r>
            <a:r>
              <a:rPr lang="bn-BD" sz="3600" b="1" dirty="0" smtClean="0">
                <a:solidFill>
                  <a:srgbClr val="00B05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7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 animBg="1"/>
      <p:bldP spid="7" grpId="0" animBg="1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736937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বাড়ীর কাজ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533471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জীবকুলের জন্য সালোকসংশ্লেষণে ৫টি গুরুত্ব লিখে আনবে।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169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76200"/>
            <a:ext cx="7467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ধন্যবাদ</a:t>
            </a:r>
            <a:endParaRPr lang="en-US" sz="2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292191"/>
            <a:ext cx="3962399" cy="266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71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243</TotalTime>
  <Words>116</Words>
  <Application>Microsoft Office PowerPoint</Application>
  <PresentationFormat>On-screen Show (4:3)</PresentationFormat>
  <Paragraphs>32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56</cp:revision>
  <dcterms:created xsi:type="dcterms:W3CDTF">2006-08-16T00:00:00Z</dcterms:created>
  <dcterms:modified xsi:type="dcterms:W3CDTF">2014-01-24T02:29:40Z</dcterms:modified>
</cp:coreProperties>
</file>